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3078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B0E04-D178-49C2-BEF6-14F744E4D9E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01D13-E274-4F82-8EC7-CB22BC1022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50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7FE52-12F7-4A56-B40C-B888677117C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DB231-5926-40EE-97D9-20AD63BA9E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261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00DB4-E371-4FFF-8543-44618BA75A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A0052-E997-4591-85AD-A0C8406963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477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89827-B31A-4208-9499-89F1203C60A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A99D3-D265-4AC6-AC7A-31C23B2ED64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795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4B360-4EE5-4BB2-AF6A-4EEAE4DED62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062B2-3F85-4FB6-9C88-C58402914A7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512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63C02-2934-49CB-8A27-DE10A37DDE4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D6F67-417C-4473-B669-930430A3844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602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B1C8C-0D2D-4BC7-88B8-3AD1CF3D88B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A39F2-D920-4470-A5CD-60850953B34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4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4B07D-1B73-4645-A163-D4B513AFD63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B855D-84A7-4895-A114-C9FB087D54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166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C2A4B-0074-46BD-B61C-BA309F532CC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D7FBF-4B25-4137-8D36-8A5EA48109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3654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7D770-B3E1-46B5-ACC6-EAA7B962820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04C5-138C-4749-A1AC-28AA3B2B99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67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6D799-0037-4BF5-B6C5-D45A3D463F5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1717F-C928-457D-B0BE-F16566042E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839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266E9F-D94D-463B-9F3E-FD26396F53A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4B12A4-E5CF-448D-897F-B9C46CF14B2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feld 5"/>
          <p:cNvSpPr txBox="1">
            <a:spLocks noChangeArrowheads="1"/>
          </p:cNvSpPr>
          <p:nvPr/>
        </p:nvSpPr>
        <p:spPr bwMode="auto">
          <a:xfrm>
            <a:off x="946960" y="1052736"/>
            <a:ext cx="72310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err="1">
                <a:cs typeface="Arial" charset="0"/>
              </a:rPr>
              <a:t>Immunohistochemistry</a:t>
            </a:r>
            <a:r>
              <a:rPr lang="de-DE" sz="2000" b="1" u="sng" dirty="0">
                <a:cs typeface="Arial" charset="0"/>
              </a:rPr>
              <a:t> </a:t>
            </a:r>
            <a:r>
              <a:rPr lang="de-DE" sz="2000" b="1" u="sng" dirty="0" err="1">
                <a:cs typeface="Arial" charset="0"/>
              </a:rPr>
              <a:t>with</a:t>
            </a:r>
            <a:r>
              <a:rPr lang="de-DE" sz="2000" b="1" u="sng" dirty="0">
                <a:cs typeface="Arial" charset="0"/>
              </a:rPr>
              <a:t> anti-human VE-</a:t>
            </a:r>
            <a:r>
              <a:rPr lang="de-DE" sz="2000" b="1" u="sng" dirty="0" err="1">
                <a:cs typeface="Arial" charset="0"/>
              </a:rPr>
              <a:t>Statin</a:t>
            </a:r>
            <a:r>
              <a:rPr lang="de-DE" sz="2000" b="1" u="sng" dirty="0">
                <a:cs typeface="Arial" charset="0"/>
              </a:rPr>
              <a:t>/EGFL-7</a:t>
            </a:r>
          </a:p>
          <a:p>
            <a:pPr algn="ctr" eaLnBrk="1" hangingPunct="1"/>
            <a:r>
              <a:rPr lang="de-DE" sz="1400" dirty="0">
                <a:cs typeface="Arial" charset="0"/>
              </a:rPr>
              <a:t>(</a:t>
            </a:r>
            <a:r>
              <a:rPr lang="de-DE" sz="1400" dirty="0" err="1">
                <a:cs typeface="Arial" charset="0"/>
              </a:rPr>
              <a:t>rabbit</a:t>
            </a:r>
            <a:r>
              <a:rPr lang="de-DE" sz="1400" dirty="0">
                <a:cs typeface="Arial" charset="0"/>
              </a:rPr>
              <a:t> pab; RELIA</a:t>
            </a:r>
            <a:r>
              <a:rPr lang="de-DE" sz="1400" i="1" dirty="0">
                <a:cs typeface="Arial" charset="0"/>
              </a:rPr>
              <a:t>Tech</a:t>
            </a:r>
            <a:r>
              <a:rPr lang="de-DE" sz="1400" dirty="0">
                <a:cs typeface="Arial" charset="0"/>
              </a:rPr>
              <a:t> </a:t>
            </a:r>
            <a:r>
              <a:rPr lang="de-DE" sz="1400" dirty="0" err="1">
                <a:cs typeface="Arial" charset="0"/>
              </a:rPr>
              <a:t>Cat</a:t>
            </a:r>
            <a:r>
              <a:rPr lang="de-DE" sz="1400" dirty="0">
                <a:cs typeface="Arial" charset="0"/>
              </a:rPr>
              <a:t># 102-PA14S / -PA14)</a:t>
            </a:r>
          </a:p>
        </p:txBody>
      </p:sp>
      <p:sp>
        <p:nvSpPr>
          <p:cNvPr id="2051" name="Textfeld 7"/>
          <p:cNvSpPr txBox="1">
            <a:spLocks noChangeArrowheads="1"/>
          </p:cNvSpPr>
          <p:nvPr/>
        </p:nvSpPr>
        <p:spPr bwMode="auto">
          <a:xfrm>
            <a:off x="1492484" y="1946004"/>
            <a:ext cx="61221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1600" dirty="0" err="1">
                <a:latin typeface="Arial" pitchFamily="34" charset="0"/>
                <a:cs typeface="Arial" pitchFamily="34" charset="0"/>
              </a:rPr>
              <a:t>Staining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of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blood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vessel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endothelial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cells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in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the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human fetal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brain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052" name="Textfeld 8"/>
          <p:cNvSpPr txBox="1">
            <a:spLocks noChangeArrowheads="1"/>
          </p:cNvSpPr>
          <p:nvPr/>
        </p:nvSpPr>
        <p:spPr bwMode="auto">
          <a:xfrm>
            <a:off x="913503" y="5455392"/>
            <a:ext cx="7483131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latin typeface="Arial" pitchFamily="34" charset="0"/>
                <a:cs typeface="Arial" pitchFamily="34" charset="0"/>
              </a:rPr>
              <a:t>The experiment was performed by Dr. 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Mirko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HH Schmidt, Institute of Neurology (</a:t>
            </a:r>
            <a:r>
              <a:rPr lang="en-US" sz="1200" dirty="0" err="1">
                <a:latin typeface="Arial" pitchFamily="34" charset="0"/>
                <a:cs typeface="Arial" pitchFamily="34" charset="0"/>
              </a:rPr>
              <a:t>Edinger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Institute), Neuroscience Center, J.W. Goethe University Scholl of Medicine, 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en-US" sz="1200" dirty="0" smtClean="0">
                <a:latin typeface="Arial" pitchFamily="34" charset="0"/>
                <a:cs typeface="Arial" pitchFamily="34" charset="0"/>
              </a:rPr>
              <a:t>Heinrich-Hoffmann-Str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. 7, D-60528 Frankfurt, Germany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752821" y="2476519"/>
            <a:ext cx="7643813" cy="2786062"/>
            <a:chOff x="752821" y="2210694"/>
            <a:chExt cx="7643813" cy="2786062"/>
          </a:xfrm>
        </p:grpSpPr>
        <p:pic>
          <p:nvPicPr>
            <p:cNvPr id="2053" name="Grafik 5" descr="EGFL7fetalbrain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884" y="2210694"/>
              <a:ext cx="3714750" cy="278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Grafik 6" descr="EGFL7fetalbrain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821" y="2210694"/>
              <a:ext cx="3714750" cy="278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Gerade Verbindung mit Pfeil 8"/>
            <p:cNvCxnSpPr/>
            <p:nvPr/>
          </p:nvCxnSpPr>
          <p:spPr>
            <a:xfrm rot="10800000">
              <a:off x="6500813" y="3786188"/>
              <a:ext cx="285750" cy="21431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mit Pfeil 10"/>
            <p:cNvCxnSpPr/>
            <p:nvPr/>
          </p:nvCxnSpPr>
          <p:spPr>
            <a:xfrm rot="10800000">
              <a:off x="5500688" y="4357688"/>
              <a:ext cx="285750" cy="21431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mit Pfeil 11"/>
            <p:cNvCxnSpPr/>
            <p:nvPr/>
          </p:nvCxnSpPr>
          <p:spPr>
            <a:xfrm rot="10800000">
              <a:off x="3500438" y="3500438"/>
              <a:ext cx="285750" cy="21431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 rot="10800000">
              <a:off x="1785938" y="3929063"/>
              <a:ext cx="285750" cy="21431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21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3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4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17</cp:revision>
  <dcterms:created xsi:type="dcterms:W3CDTF">2009-03-25T15:07:39Z</dcterms:created>
  <dcterms:modified xsi:type="dcterms:W3CDTF">2015-03-24T12:15:23Z</dcterms:modified>
</cp:coreProperties>
</file>